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323" r:id="rId2"/>
    <p:sldId id="333" r:id="rId3"/>
    <p:sldId id="336" r:id="rId4"/>
    <p:sldId id="334" r:id="rId5"/>
    <p:sldId id="335" r:id="rId6"/>
    <p:sldId id="326" r:id="rId7"/>
    <p:sldId id="327" r:id="rId8"/>
    <p:sldId id="328" r:id="rId9"/>
    <p:sldId id="329" r:id="rId10"/>
    <p:sldId id="330" r:id="rId11"/>
    <p:sldId id="331" r:id="rId12"/>
    <p:sldId id="33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32" y="2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A47D81-C458-4B20-BC10-5D2564FFE2BA}" type="datetimeFigureOut">
              <a:rPr lang="en-GB" smtClean="0"/>
              <a:t>16/02/2022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926B58-62CC-4606-AD76-65E0852A4E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7597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26B58-62CC-4606-AD76-65E0852A4EF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9925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26B58-62CC-4606-AD76-65E0852A4EF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5014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26B58-62CC-4606-AD76-65E0852A4EF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6612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26B58-62CC-4606-AD76-65E0852A4EF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288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26B58-62CC-4606-AD76-65E0852A4EF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085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26B58-62CC-4606-AD76-65E0852A4EF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443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26B58-62CC-4606-AD76-65E0852A4EF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488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26B58-62CC-4606-AD76-65E0852A4EF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6774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26B58-62CC-4606-AD76-65E0852A4EF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4168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26B58-62CC-4606-AD76-65E0852A4EF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556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26B58-62CC-4606-AD76-65E0852A4EF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5510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26B58-62CC-4606-AD76-65E0852A4EF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7463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AB9A4-BC7E-4D7B-A092-2C0D2308F2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3601EF-5C46-42A7-81DE-1B591DD0B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20B73B-DBA1-4B57-91A5-5736ADC89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93066-C720-448F-A429-9180176EA3F1}" type="datetimeFigureOut">
              <a:rPr lang="en-GB" smtClean="0"/>
              <a:t>16/02/2022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0AE64-0A84-4427-BFD3-622D8CA8F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7905C-1EFC-487B-82E0-F75B94F53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4FDCC-7F03-4643-BA6E-8A05BD8929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898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9285E-B4EA-42C0-BD67-2CFA0A2A6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0915DC-44AC-4568-8D97-4AA87897B6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4B8A5-AA06-435C-BBC8-621457F64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93066-C720-448F-A429-9180176EA3F1}" type="datetimeFigureOut">
              <a:rPr lang="en-GB" smtClean="0"/>
              <a:t>16/02/2022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FB6F4B-1C9E-4DBE-8649-D6505E506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F013F-3438-42EB-B6CE-5371FF3A9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4FDCC-7F03-4643-BA6E-8A05BD8929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476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4CA505-BD43-4E41-A6B4-87DC5B252C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39828C-19D5-4001-89F0-4268C74C32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27776-EA2A-427D-AF72-14B39278F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93066-C720-448F-A429-9180176EA3F1}" type="datetimeFigureOut">
              <a:rPr lang="en-GB" smtClean="0"/>
              <a:t>16/02/2022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6131E-886D-4AF6-9D7C-12BD6E151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6AE6BA-F211-4201-8806-F30E3F76F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4FDCC-7F03-4643-BA6E-8A05BD8929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516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13AED-AB8C-4EE7-9E27-D4C165942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533E6-64AA-4281-B6A9-50706D2BE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FA9E1-183E-4AEC-8740-C8CFF90A8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93066-C720-448F-A429-9180176EA3F1}" type="datetimeFigureOut">
              <a:rPr lang="en-GB" smtClean="0"/>
              <a:t>16/02/2022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43D3C-54FB-488D-85BB-E1FC677A8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89D73-BF30-4769-B084-4C76064AD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4FDCC-7F03-4643-BA6E-8A05BD8929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902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4C9F8-D91D-42DB-ABE5-6FDA65717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2E13CC-C756-4469-A7B3-2F008191C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B93D7-C409-4CDC-B479-E57B47EEB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93066-C720-448F-A429-9180176EA3F1}" type="datetimeFigureOut">
              <a:rPr lang="en-GB" smtClean="0"/>
              <a:t>16/02/2022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49A29-8F99-492E-AECB-C728650B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4C557-AD01-46A5-8993-8EFDC8F43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4FDCC-7F03-4643-BA6E-8A05BD8929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1043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F9783-6260-42BB-916E-3810EB9AE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BBBAF-9BAF-4D3F-9AAB-D42AABF2D3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18AEA4-AEA4-4BE7-BA6C-29DA8973C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0D8B06-4BCF-486F-99AB-08481B812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93066-C720-448F-A429-9180176EA3F1}" type="datetimeFigureOut">
              <a:rPr lang="en-GB" smtClean="0"/>
              <a:t>16/02/2022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0D4059-16AC-499B-BA0B-A56F2A6B8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0A2B16-1AD5-481A-AAFE-CE2AE7262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4FDCC-7F03-4643-BA6E-8A05BD8929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595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74A99-A52A-4221-87CB-44910FB08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AB964-AA11-4629-AF0B-EE9B3587B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9007C7-BCE2-4DD7-A48C-2CEEE217A5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56214B-681A-4EE6-ADA3-2FD2FB27E2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BC4BF7-BA0A-4F24-B3F3-F16A2CF262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255EC3-237F-4DEF-A653-A2756209D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93066-C720-448F-A429-9180176EA3F1}" type="datetimeFigureOut">
              <a:rPr lang="en-GB" smtClean="0"/>
              <a:t>16/02/2022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2F5E5F-EE09-4B5B-BE92-507BB5BBD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B7E5F8-DB90-4495-9F44-5FD40E03D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4FDCC-7F03-4643-BA6E-8A05BD8929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1174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395BE-B652-4B5F-BC5B-36C0380C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C3AF05-CFDE-49EC-86E2-7E7D30D96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93066-C720-448F-A429-9180176EA3F1}" type="datetimeFigureOut">
              <a:rPr lang="en-GB" smtClean="0"/>
              <a:t>16/02/2022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42397D-FC62-4267-B27F-2DA0BFD55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D04246-00B6-4AB3-BC0E-6E5643A99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4FDCC-7F03-4643-BA6E-8A05BD8929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132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019FCB-0940-4296-9865-B70D1A9C7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93066-C720-448F-A429-9180176EA3F1}" type="datetimeFigureOut">
              <a:rPr lang="en-GB" smtClean="0"/>
              <a:t>16/02/2022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76D09C-0337-4820-BC9D-F1B644E99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35AF3-DD00-4C79-9C1B-10BB2E287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4FDCC-7F03-4643-BA6E-8A05BD8929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318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78E9A-4302-4E07-A54F-AE1308D5B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05E99-6F84-43F0-A0AC-DA984A723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709B1D-10CC-4D44-BE7D-F4D321A1A1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3AB7F5-9482-48A3-B1EF-FA910FCE1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93066-C720-448F-A429-9180176EA3F1}" type="datetimeFigureOut">
              <a:rPr lang="en-GB" smtClean="0"/>
              <a:t>16/02/2022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07BD2B-2AA1-43C3-AD10-3A9A8A59D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2CD6C-5B5C-4F90-A15E-75F1BEF6A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4FDCC-7F03-4643-BA6E-8A05BD8929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6746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932D2-32CB-46CD-B3EB-BEEEF77D1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2D4C59-9D2A-4839-8ED7-BB85078B5B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16701E-BDB7-4A36-9B02-E57A948DB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58CB97-9933-42C1-9603-382C5F5FE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93066-C720-448F-A429-9180176EA3F1}" type="datetimeFigureOut">
              <a:rPr lang="en-GB" smtClean="0"/>
              <a:t>16/02/2022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316153-A3F2-454F-B83A-53751E6F9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05F347-F31F-4FB3-959A-9BA0FA53D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4FDCC-7F03-4643-BA6E-8A05BD8929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9918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4BF938-CC96-4629-AEFF-5A191A025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C9BC18-6D88-435A-8A53-0EF018220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FC56B-D19D-4F8B-9C1F-26AE8469AF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93066-C720-448F-A429-9180176EA3F1}" type="datetimeFigureOut">
              <a:rPr lang="en-GB" smtClean="0"/>
              <a:t>16/02/2022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41E0E-7D59-4873-8F64-67D69BD71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2322A-9C38-4183-93C9-B799EF8D6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4FDCC-7F03-4643-BA6E-8A05BD8929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5899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8D721-03C3-4B36-B3B3-48F61E7A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8159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Historic Land Use</a:t>
            </a:r>
          </a:p>
        </p:txBody>
      </p:sp>
    </p:spTree>
    <p:extLst>
      <p:ext uri="{BB962C8B-B14F-4D97-AF65-F5344CB8AC3E}">
        <p14:creationId xmlns:p14="http://schemas.microsoft.com/office/powerpoint/2010/main" val="1351397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0DE487-C59A-4EFA-88FF-A4CDD349A6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167" t="13877" r="12750" b="7308"/>
          <a:stretch/>
        </p:blipFill>
        <p:spPr>
          <a:xfrm>
            <a:off x="2085479" y="0"/>
            <a:ext cx="941470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78D721-03C3-4B36-B3B3-48F61E7A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339"/>
            <a:ext cx="3233468" cy="132556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GB" dirty="0"/>
              <a:t>Cambridge 2000</a:t>
            </a:r>
          </a:p>
        </p:txBody>
      </p:sp>
    </p:spTree>
    <p:extLst>
      <p:ext uri="{BB962C8B-B14F-4D97-AF65-F5344CB8AC3E}">
        <p14:creationId xmlns:p14="http://schemas.microsoft.com/office/powerpoint/2010/main" val="1097804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8F1746-2790-40A7-91F2-F577A2BB27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50" t="10766" r="12667" b="3851"/>
          <a:stretch/>
        </p:blipFill>
        <p:spPr>
          <a:xfrm>
            <a:off x="2225039" y="44339"/>
            <a:ext cx="8468801" cy="68136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78D721-03C3-4B36-B3B3-48F61E7A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339"/>
            <a:ext cx="3233468" cy="132556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GB" dirty="0"/>
              <a:t>Cambridge 2021</a:t>
            </a:r>
          </a:p>
        </p:txBody>
      </p:sp>
    </p:spTree>
    <p:extLst>
      <p:ext uri="{BB962C8B-B14F-4D97-AF65-F5344CB8AC3E}">
        <p14:creationId xmlns:p14="http://schemas.microsoft.com/office/powerpoint/2010/main" val="943299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EFB05C-7737-44CA-86D0-1BE965590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66" t="28466" r="33697" b="14602"/>
          <a:stretch/>
        </p:blipFill>
        <p:spPr>
          <a:xfrm>
            <a:off x="-136816" y="999203"/>
            <a:ext cx="6740567" cy="58832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EC68B1-4111-40B2-8247-9BC1FA0B7C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953" t="13101" r="18037" b="9383"/>
          <a:stretch/>
        </p:blipFill>
        <p:spPr>
          <a:xfrm>
            <a:off x="6370320" y="71120"/>
            <a:ext cx="5577840" cy="5787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78D721-03C3-4B36-B3B3-48F61E7A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7200" y="5532437"/>
            <a:ext cx="3233468" cy="132556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GB" dirty="0"/>
              <a:t>Cambridge 1899 - 2021</a:t>
            </a:r>
          </a:p>
        </p:txBody>
      </p:sp>
    </p:spTree>
    <p:extLst>
      <p:ext uri="{BB962C8B-B14F-4D97-AF65-F5344CB8AC3E}">
        <p14:creationId xmlns:p14="http://schemas.microsoft.com/office/powerpoint/2010/main" val="2762209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pping Forest - Wikipedia">
            <a:extLst>
              <a:ext uri="{FF2B5EF4-FFF2-40B4-BE49-F238E27FC236}">
                <a16:creationId xmlns:a16="http://schemas.microsoft.com/office/drawing/2014/main" id="{EC465831-4A34-4F3E-9B2B-80A55B300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080" y="7381"/>
            <a:ext cx="9554812" cy="685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78D721-03C3-4B36-B3B3-48F61E7A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0" y="5532437"/>
            <a:ext cx="3881120" cy="1325563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GB" dirty="0"/>
              <a:t>Britain after the last ice age</a:t>
            </a:r>
          </a:p>
        </p:txBody>
      </p:sp>
    </p:spTree>
    <p:extLst>
      <p:ext uri="{BB962C8B-B14F-4D97-AF65-F5344CB8AC3E}">
        <p14:creationId xmlns:p14="http://schemas.microsoft.com/office/powerpoint/2010/main" val="1326788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8D721-03C3-4B36-B3B3-48F61E7A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440" y="5401636"/>
            <a:ext cx="3881120" cy="1325563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GB" dirty="0"/>
              <a:t>Pickering North Yorkshire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E8EFE7-AD1F-419E-B809-56FE30A7F7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417" t="11803" r="3000" b="13186"/>
          <a:stretch/>
        </p:blipFill>
        <p:spPr>
          <a:xfrm>
            <a:off x="-229277" y="-1"/>
            <a:ext cx="12421277" cy="540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51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/Leeds - Map of Leeds in 1770">
            <a:extLst>
              <a:ext uri="{FF2B5EF4-FFF2-40B4-BE49-F238E27FC236}">
                <a16:creationId xmlns:a16="http://schemas.microsoft.com/office/drawing/2014/main" id="{A9F981A5-D1E7-4DE0-90A9-D17AB4842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63" y="0"/>
            <a:ext cx="8118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78D721-03C3-4B36-B3B3-48F61E7A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02" y="5518793"/>
            <a:ext cx="3881120" cy="1325563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GB" dirty="0"/>
              <a:t>Preindustrial Leeds</a:t>
            </a:r>
          </a:p>
        </p:txBody>
      </p:sp>
    </p:spTree>
    <p:extLst>
      <p:ext uri="{BB962C8B-B14F-4D97-AF65-F5344CB8AC3E}">
        <p14:creationId xmlns:p14="http://schemas.microsoft.com/office/powerpoint/2010/main" val="2399606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C9012D-445C-420A-8114-B9CCB07EBF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083" t="8000" r="8084" b="6963"/>
          <a:stretch/>
        </p:blipFill>
        <p:spPr>
          <a:xfrm>
            <a:off x="-29487" y="3262"/>
            <a:ext cx="11977647" cy="68523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78D721-03C3-4B36-B3B3-48F61E7A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02" y="5518793"/>
            <a:ext cx="3881120" cy="1325563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GB" dirty="0"/>
              <a:t>Leeds Today</a:t>
            </a:r>
          </a:p>
        </p:txBody>
      </p:sp>
    </p:spTree>
    <p:extLst>
      <p:ext uri="{BB962C8B-B14F-4D97-AF65-F5344CB8AC3E}">
        <p14:creationId xmlns:p14="http://schemas.microsoft.com/office/powerpoint/2010/main" val="3931520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EFB05C-7737-44CA-86D0-1BE965590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66" t="28466" r="33697" b="14602"/>
          <a:stretch/>
        </p:blipFill>
        <p:spPr>
          <a:xfrm>
            <a:off x="2499360" y="44339"/>
            <a:ext cx="7894320" cy="68902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78D721-03C3-4B36-B3B3-48F61E7A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339"/>
            <a:ext cx="3233468" cy="132556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GB" dirty="0"/>
              <a:t>Cambridge 1899</a:t>
            </a:r>
          </a:p>
        </p:txBody>
      </p:sp>
    </p:spTree>
    <p:extLst>
      <p:ext uri="{BB962C8B-B14F-4D97-AF65-F5344CB8AC3E}">
        <p14:creationId xmlns:p14="http://schemas.microsoft.com/office/powerpoint/2010/main" val="3839398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ambridge, 1920">
            <a:extLst>
              <a:ext uri="{FF2B5EF4-FFF2-40B4-BE49-F238E27FC236}">
                <a16:creationId xmlns:a16="http://schemas.microsoft.com/office/drawing/2014/main" id="{A79677D8-77BF-49E3-B684-1FA5A3DC14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8" t="26797" r="32271" b="12104"/>
          <a:stretch/>
        </p:blipFill>
        <p:spPr bwMode="auto">
          <a:xfrm>
            <a:off x="2647507" y="44339"/>
            <a:ext cx="7272803" cy="683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78D721-03C3-4B36-B3B3-48F61E7A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339"/>
            <a:ext cx="3233468" cy="132556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GB" dirty="0"/>
              <a:t>Cambridge 1920</a:t>
            </a:r>
          </a:p>
        </p:txBody>
      </p:sp>
    </p:spTree>
    <p:extLst>
      <p:ext uri="{BB962C8B-B14F-4D97-AF65-F5344CB8AC3E}">
        <p14:creationId xmlns:p14="http://schemas.microsoft.com/office/powerpoint/2010/main" val="1053737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ambridge, 1946">
            <a:extLst>
              <a:ext uri="{FF2B5EF4-FFF2-40B4-BE49-F238E27FC236}">
                <a16:creationId xmlns:a16="http://schemas.microsoft.com/office/drawing/2014/main" id="{3CD153A8-8149-4B59-B443-90088E6401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7" t="20979" r="32062" b="11905"/>
          <a:stretch/>
        </p:blipFill>
        <p:spPr bwMode="auto">
          <a:xfrm>
            <a:off x="2692400" y="-4445"/>
            <a:ext cx="6786880" cy="69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78D721-03C3-4B36-B3B3-48F61E7A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339"/>
            <a:ext cx="3233468" cy="132556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GB" dirty="0"/>
              <a:t>Cambridge 1946</a:t>
            </a:r>
          </a:p>
        </p:txBody>
      </p:sp>
    </p:spTree>
    <p:extLst>
      <p:ext uri="{BB962C8B-B14F-4D97-AF65-F5344CB8AC3E}">
        <p14:creationId xmlns:p14="http://schemas.microsoft.com/office/powerpoint/2010/main" val="2495860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B9DB02-8E63-4A61-89FB-D8CE51D3F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750" t="5926" r="14167" b="13185"/>
          <a:stretch/>
        </p:blipFill>
        <p:spPr>
          <a:xfrm>
            <a:off x="2357119" y="-1"/>
            <a:ext cx="9463418" cy="68136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78D721-03C3-4B36-B3B3-48F61E7A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339"/>
            <a:ext cx="3233468" cy="132556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GB" dirty="0"/>
              <a:t>Cambridge 1945</a:t>
            </a:r>
          </a:p>
        </p:txBody>
      </p:sp>
    </p:spTree>
    <p:extLst>
      <p:ext uri="{BB962C8B-B14F-4D97-AF65-F5344CB8AC3E}">
        <p14:creationId xmlns:p14="http://schemas.microsoft.com/office/powerpoint/2010/main" val="3044543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44</Words>
  <Application>Microsoft Office PowerPoint</Application>
  <PresentationFormat>Widescreen</PresentationFormat>
  <Paragraphs>24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Historic Land Use</vt:lpstr>
      <vt:lpstr>Britain after the last ice age</vt:lpstr>
      <vt:lpstr>Pickering North Yorkshire</vt:lpstr>
      <vt:lpstr>Preindustrial Leeds</vt:lpstr>
      <vt:lpstr>Leeds Today</vt:lpstr>
      <vt:lpstr>Cambridge 1899</vt:lpstr>
      <vt:lpstr>Cambridge 1920</vt:lpstr>
      <vt:lpstr>Cambridge 1946</vt:lpstr>
      <vt:lpstr>Cambridge 1945</vt:lpstr>
      <vt:lpstr>Cambridge 2000</vt:lpstr>
      <vt:lpstr>Cambridge 2021</vt:lpstr>
      <vt:lpstr>Cambridge 1899 - 2021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Norfolk, Olivia</dc:creator>
  <cp:lastModifiedBy>Marcus Travers</cp:lastModifiedBy>
  <cp:revision>4</cp:revision>
  <dcterms:created xsi:type="dcterms:W3CDTF">2020-10-21T09:09:11Z</dcterms:created>
  <dcterms:modified xsi:type="dcterms:W3CDTF">2022-02-16T21:01:23Z</dcterms:modified>
</cp:coreProperties>
</file>